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8D"/>
    <a:srgbClr val="00DAC5"/>
    <a:srgbClr val="FF5543"/>
    <a:srgbClr val="00DA77"/>
    <a:srgbClr val="2CC8D4"/>
    <a:srgbClr val="8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6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EB3E-0D71-4DF7-8F30-C8BB518838B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3F77-1D32-45D5-BD42-E858AA65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okhaiyte.v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102265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stretch>
              <a:fillRect l="-222713" r="-1666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0280" y="2312178"/>
            <a:ext cx="7352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 THỐNG KHAI BÁO</a:t>
            </a:r>
          </a:p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SỨC KHỎE DU LỊCH</a:t>
            </a: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280" y="4009856"/>
            <a:ext cx="475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Vietnam Health Declaration (VHD)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0609" y="2221604"/>
            <a:ext cx="241480" cy="1844899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 rot="16200000">
            <a:off x="10154455" y="1465508"/>
            <a:ext cx="4075090" cy="4075090"/>
          </a:xfrm>
          <a:prstGeom prst="blockArc">
            <a:avLst>
              <a:gd name="adj1" fmla="val 10800000"/>
              <a:gd name="adj2" fmla="val 33763"/>
              <a:gd name="adj3" fmla="val 17677"/>
            </a:avLst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40" y="-1195"/>
            <a:ext cx="1586459" cy="9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2315-5AB1-44DB-8982-4C6B113C963E}"/>
              </a:ext>
            </a:extLst>
          </p:cNvPr>
          <p:cNvSpPr txBox="1">
            <a:spLocks/>
          </p:cNvSpPr>
          <p:nvPr/>
        </p:nvSpPr>
        <p:spPr>
          <a:xfrm>
            <a:off x="482844" y="304620"/>
            <a:ext cx="4051080" cy="82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MỤC TIÊU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0704" y="2131160"/>
            <a:ext cx="567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sức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khỏe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(Vietnam Health Declaration)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triển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mục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đích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hỗ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chỉ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đạo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quốc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phòng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COVID-19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chủ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nắm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trình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quốc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tại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Nam.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40704" y="3757557"/>
            <a:ext cx="578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phép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quốc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cập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BCĐ.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704" y="4980377"/>
            <a:ext cx="567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giúp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chức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kiếm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soát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tình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trạng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sức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khỏe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cũng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như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hoạt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thời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Covid-19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đang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bùng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632" y="2208104"/>
            <a:ext cx="88678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632" y="3718016"/>
            <a:ext cx="88678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631" y="4980377"/>
            <a:ext cx="88678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8" name="Donut 7"/>
          <p:cNvSpPr/>
          <p:nvPr/>
        </p:nvSpPr>
        <p:spPr>
          <a:xfrm rot="20273333">
            <a:off x="7591130" y="1660712"/>
            <a:ext cx="6639328" cy="6639328"/>
          </a:xfrm>
          <a:prstGeom prst="donut">
            <a:avLst>
              <a:gd name="adj" fmla="val 25200"/>
            </a:avLst>
          </a:prstGeom>
          <a:blipFill dpi="0" rotWithShape="0">
            <a:blip r:embed="rId2">
              <a:grayscl/>
            </a:blip>
            <a:srcRect/>
            <a:stretch>
              <a:fillRect l="-8782" r="-245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191062" y="1301408"/>
            <a:ext cx="7398699" cy="7398699"/>
          </a:xfrm>
          <a:prstGeom prst="donut">
            <a:avLst>
              <a:gd name="adj" fmla="val 1855"/>
            </a:avLst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nut 15"/>
          <p:cNvSpPr/>
          <p:nvPr/>
        </p:nvSpPr>
        <p:spPr>
          <a:xfrm>
            <a:off x="9787294" y="3856876"/>
            <a:ext cx="2247000" cy="2247000"/>
          </a:xfrm>
          <a:prstGeom prst="donut">
            <a:avLst>
              <a:gd name="adj" fmla="val 5388"/>
            </a:avLst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78276" y="4221739"/>
            <a:ext cx="1465035" cy="1465035"/>
          </a:xfrm>
          <a:prstGeom prst="ellipse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40" y="-1195"/>
            <a:ext cx="1586459" cy="9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4B42-2F91-4354-9035-D525C949F446}"/>
              </a:ext>
            </a:extLst>
          </p:cNvPr>
          <p:cNvSpPr txBox="1">
            <a:spLocks/>
          </p:cNvSpPr>
          <p:nvPr/>
        </p:nvSpPr>
        <p:spPr>
          <a:xfrm>
            <a:off x="496908" y="168600"/>
            <a:ext cx="7455795" cy="1289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PHẠM VI &amp;</a:t>
            </a:r>
          </a:p>
          <a:p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ĐỐI T</a:t>
            </a:r>
            <a:r>
              <a:rPr lang="vi-VN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Ư</a:t>
            </a:r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ỢNG TRIỂN KHAI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924" y="2109701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Phạm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924" y="2540342"/>
            <a:ext cx="66133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phạm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toàn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quốc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gồm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toàn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sân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bay,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cửa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khẩu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sạn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quán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,…);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trú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sạn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nghỉ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trọ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tải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đang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hoạt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8924" y="4185135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Đối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vi-V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ợng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triển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924" y="4585245"/>
            <a:ext cx="661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tất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nội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quốc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Cục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Dự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phòng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tâm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Quốc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tâm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CDC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tỉnh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phận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tại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cửa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khẩu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sân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bay.</a:t>
            </a:r>
          </a:p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trú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tải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046" y="2201528"/>
            <a:ext cx="104571" cy="810149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6559" y="4248989"/>
            <a:ext cx="104571" cy="810149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2703" y="0"/>
            <a:ext cx="4239297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82FFFF">
                  <a:tint val="45000"/>
                  <a:satMod val="400000"/>
                </a:srgbClr>
              </a:duotone>
            </a:blip>
            <a:srcRect/>
            <a:stretch>
              <a:fillRect l="-8782" r="-245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40" y="-1195"/>
            <a:ext cx="1586459" cy="9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BF89-B3F1-4D4C-B73C-F08919910CAF}"/>
              </a:ext>
            </a:extLst>
          </p:cNvPr>
          <p:cNvSpPr txBox="1">
            <a:spLocks/>
          </p:cNvSpPr>
          <p:nvPr/>
        </p:nvSpPr>
        <p:spPr>
          <a:xfrm>
            <a:off x="2516395" y="337809"/>
            <a:ext cx="6709964" cy="7038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QUY TRÌNH THỰC HIỆN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1769" y="2016772"/>
            <a:ext cx="586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hoặc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ơng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ứng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đ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“QR Code”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duy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nhất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1769" y="3802814"/>
            <a:ext cx="586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&amp;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ng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ời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cảnh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hệ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thống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VHD.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sử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“QR Code”.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1769" y="5502513"/>
            <a:ext cx="586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Nhân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tại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trú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phải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“Check-in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đăng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ký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sử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sử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“QR Code”.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1769" y="1624117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1769" y="5084073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1769" y="3367941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433484" cy="6858000"/>
          </a:xfrm>
          <a:prstGeom prst="rect">
            <a:avLst/>
          </a:prstGeom>
          <a:blipFill>
            <a:blip r:embed="rId2">
              <a:duotone>
                <a:prstClr val="black"/>
                <a:srgbClr val="00918D">
                  <a:tint val="45000"/>
                  <a:satMod val="400000"/>
                </a:srgbClr>
              </a:duotone>
            </a:blip>
            <a:srcRect/>
            <a:stretch>
              <a:fillRect l="-185216" r="-137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1528253" y="1327877"/>
            <a:ext cx="1976284" cy="1423219"/>
          </a:xfrm>
          <a:prstGeom prst="snip2DiagRect">
            <a:avLst>
              <a:gd name="adj1" fmla="val 2797"/>
              <a:gd name="adj2" fmla="val 16667"/>
            </a:avLst>
          </a:prstGeom>
          <a:blipFill>
            <a:blip r:embed="rId3"/>
            <a:stretch>
              <a:fillRect t="-19430" b="-19430"/>
            </a:stretch>
          </a:blipFill>
          <a:ln w="9525">
            <a:gradFill>
              <a:gsLst>
                <a:gs pos="0">
                  <a:srgbClr val="00918D"/>
                </a:gs>
                <a:gs pos="100000">
                  <a:srgbClr val="00DAC5"/>
                </a:gs>
              </a:gsLst>
              <a:lin ang="11400000" scaled="0"/>
            </a:gra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1528253" y="3119084"/>
            <a:ext cx="1976284" cy="1423219"/>
          </a:xfrm>
          <a:prstGeom prst="snip2DiagRect">
            <a:avLst>
              <a:gd name="adj1" fmla="val 2797"/>
              <a:gd name="adj2" fmla="val 16667"/>
            </a:avLst>
          </a:prstGeom>
          <a:blipFill>
            <a:blip r:embed="rId4"/>
            <a:srcRect/>
            <a:stretch>
              <a:fillRect l="-12621" r="-12621"/>
            </a:stretch>
          </a:blipFill>
          <a:ln w="9525">
            <a:gradFill>
              <a:gsLst>
                <a:gs pos="0">
                  <a:srgbClr val="00918D"/>
                </a:gs>
                <a:gs pos="100000">
                  <a:srgbClr val="00DAC5"/>
                </a:gs>
              </a:gsLst>
              <a:lin ang="11400000" scaled="0"/>
            </a:gra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18"/>
          <p:cNvSpPr/>
          <p:nvPr/>
        </p:nvSpPr>
        <p:spPr>
          <a:xfrm>
            <a:off x="1528253" y="4910291"/>
            <a:ext cx="1976284" cy="1423219"/>
          </a:xfrm>
          <a:prstGeom prst="snip2DiagRect">
            <a:avLst>
              <a:gd name="adj1" fmla="val 2797"/>
              <a:gd name="adj2" fmla="val 16667"/>
            </a:avLst>
          </a:prstGeom>
          <a:blipFill>
            <a:blip r:embed="rId5"/>
            <a:srcRect/>
            <a:stretch>
              <a:fillRect l="-13973" r="-13973"/>
            </a:stretch>
          </a:blipFill>
          <a:ln w="9525">
            <a:gradFill>
              <a:gsLst>
                <a:gs pos="100000">
                  <a:srgbClr val="00DAC5"/>
                </a:gs>
                <a:gs pos="0">
                  <a:srgbClr val="00918D"/>
                </a:gs>
              </a:gsLst>
              <a:lin ang="11400000" scaled="0"/>
            </a:gra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85" y="1821810"/>
            <a:ext cx="919539" cy="552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40" y="-1195"/>
            <a:ext cx="1586459" cy="9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prstClr val="black"/>
                <a:srgbClr val="00918D">
                  <a:tint val="45000"/>
                  <a:satMod val="400000"/>
                </a:srgbClr>
              </a:duotone>
            </a:blip>
            <a:srcRect/>
            <a:stretch>
              <a:fillRect t="-9134" b="-93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1213840"/>
            <a:ext cx="8246691" cy="4375447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outerShdw blurRad="381000" dist="50800" dir="5400000" sx="91000" sy="9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54BE-9317-478B-88DB-3CA6B0F3D5E1}"/>
              </a:ext>
            </a:extLst>
          </p:cNvPr>
          <p:cNvSpPr txBox="1">
            <a:spLocks/>
          </p:cNvSpPr>
          <p:nvPr/>
        </p:nvSpPr>
        <p:spPr>
          <a:xfrm>
            <a:off x="478646" y="1547167"/>
            <a:ext cx="2465230" cy="71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LỢI ÍCH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573" y="2956956"/>
            <a:ext cx="6254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</a:t>
            </a:r>
            <a:r>
              <a:rPr lang="vi-V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ư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quản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lý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chính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toàn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đó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thời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dịch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Covid-19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đang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bùng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toàn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giới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việc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nhân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sẽ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giúp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tế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hỗ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trợ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trường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573" y="4651911"/>
            <a:ext cx="625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cáo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biểu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đồ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điều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hành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chính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xác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nhanh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chóng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liên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tục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573" y="2547137"/>
            <a:ext cx="184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khách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1573" y="4180051"/>
            <a:ext cx="335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đơn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chức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11046" y="2618851"/>
            <a:ext cx="104571" cy="810149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046" y="4223121"/>
            <a:ext cx="104571" cy="810149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40" y="-1195"/>
            <a:ext cx="1586459" cy="9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A05D-6125-4EEC-A0D3-E227ACB6DE4B}"/>
              </a:ext>
            </a:extLst>
          </p:cNvPr>
          <p:cNvSpPr txBox="1">
            <a:spLocks/>
          </p:cNvSpPr>
          <p:nvPr/>
        </p:nvSpPr>
        <p:spPr>
          <a:xfrm>
            <a:off x="527596" y="354520"/>
            <a:ext cx="6330404" cy="1325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H</a:t>
            </a:r>
            <a:r>
              <a:rPr lang="vi-VN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Ư</a:t>
            </a:r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ỚNG DẪN</a:t>
            </a:r>
          </a:p>
          <a:p>
            <a:r>
              <a:rPr lang="en-US" sz="4400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SỬ DỤNG DỊCH VỤ</a:t>
            </a:r>
            <a:endParaRPr lang="en-US" dirty="0">
              <a:gradFill>
                <a:gsLst>
                  <a:gs pos="0">
                    <a:srgbClr val="00918D"/>
                  </a:gs>
                  <a:gs pos="100000">
                    <a:srgbClr val="00DAC5"/>
                  </a:gs>
                </a:gsLst>
                <a:lin ang="5400000" scaled="1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1A1B2-C9C6-4C83-94C7-DFE7C8BE35BF}"/>
              </a:ext>
            </a:extLst>
          </p:cNvPr>
          <p:cNvSpPr txBox="1"/>
          <p:nvPr/>
        </p:nvSpPr>
        <p:spPr>
          <a:xfrm>
            <a:off x="6207616" y="6198183"/>
            <a:ext cx="5484650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Tổng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đài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hỗ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trợ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800" b="1" i="1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1900.9095 </a:t>
            </a:r>
          </a:p>
          <a:p>
            <a:pPr algn="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782" y="2575815"/>
            <a:ext cx="423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cập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địa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chỉ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9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https://tokhaiyte.vn</a:t>
            </a:r>
            <a:r>
              <a:rPr lang="en-US" dirty="0">
                <a:solidFill>
                  <a:srgbClr val="009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khai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trực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tuyến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808" y="4389744"/>
            <a:ext cx="546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cập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chợ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ứng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Play (Android)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Store (IOS)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tìm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tải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ứng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“Vietnam Health Declaration”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cài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đặt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ứng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điện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thoại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9303" y="2119423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6808" y="3989634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886222" y="2168257"/>
            <a:ext cx="97674" cy="1053889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8869" y="4075267"/>
            <a:ext cx="103671" cy="1459441"/>
          </a:xfrm>
          <a:prstGeom prst="rect">
            <a:avLst/>
          </a:prstGeom>
          <a:gradFill>
            <a:gsLst>
              <a:gs pos="0">
                <a:srgbClr val="00918D"/>
              </a:gs>
              <a:gs pos="100000">
                <a:srgbClr val="00DAC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70" y="1085031"/>
            <a:ext cx="4431265" cy="2890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2" y="3701945"/>
            <a:ext cx="1627045" cy="2890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93" y="3701945"/>
            <a:ext cx="1625597" cy="2890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40" y="-1195"/>
            <a:ext cx="1586459" cy="9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A05D-6125-4EEC-A0D3-E227ACB6DE4B}"/>
              </a:ext>
            </a:extLst>
          </p:cNvPr>
          <p:cNvSpPr txBox="1">
            <a:spLocks/>
          </p:cNvSpPr>
          <p:nvPr/>
        </p:nvSpPr>
        <p:spPr>
          <a:xfrm>
            <a:off x="2930798" y="2360661"/>
            <a:ext cx="6330404" cy="7689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 err="1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Trân</a:t>
            </a:r>
            <a:r>
              <a:rPr lang="en-US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 </a:t>
            </a:r>
            <a:r>
              <a:rPr lang="en-US" dirty="0" err="1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trọng</a:t>
            </a:r>
            <a:r>
              <a:rPr lang="en-US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 </a:t>
            </a:r>
            <a:r>
              <a:rPr lang="en-US" dirty="0" err="1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cảm</a:t>
            </a:r>
            <a:r>
              <a:rPr lang="en-US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 </a:t>
            </a:r>
            <a:r>
              <a:rPr lang="en-US" dirty="0" err="1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ơn</a:t>
            </a:r>
            <a:r>
              <a:rPr lang="en-US" dirty="0">
                <a:gradFill>
                  <a:gsLst>
                    <a:gs pos="0">
                      <a:srgbClr val="00918D"/>
                    </a:gs>
                    <a:gs pos="100000">
                      <a:srgbClr val="00DAC5"/>
                    </a:gs>
                  </a:gsLst>
                  <a:lin ang="5400000" scaled="1"/>
                </a:gradFill>
              </a:rPr>
              <a:t>!</a:t>
            </a:r>
            <a:endParaRPr lang="en-US" sz="5400" dirty="0">
              <a:gradFill>
                <a:gsLst>
                  <a:gs pos="0">
                    <a:srgbClr val="00918D"/>
                  </a:gs>
                  <a:gs pos="100000">
                    <a:srgbClr val="00DAC5"/>
                  </a:gs>
                </a:gsLst>
                <a:lin ang="5400000" scaled="1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56" y="3374166"/>
            <a:ext cx="1251699" cy="124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46" y="3430823"/>
            <a:ext cx="1131015" cy="112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07" y="3470419"/>
            <a:ext cx="1054818" cy="1054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94" y="3444119"/>
            <a:ext cx="1807336" cy="1086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9031" y="3608815"/>
            <a:ext cx="1919998" cy="717639"/>
          </a:xfrm>
          <a:prstGeom prst="rect">
            <a:avLst/>
          </a:prstGeom>
          <a:blipFill>
            <a:blip r:embed="rId6"/>
            <a:srcRect/>
            <a:stretch>
              <a:fillRect l="-10295" t="-33693" r="-11815" b="-498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589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lamdtt</dc:creator>
  <cp:lastModifiedBy>Luu The Anh</cp:lastModifiedBy>
  <cp:revision>40</cp:revision>
  <dcterms:created xsi:type="dcterms:W3CDTF">2020-03-14T03:05:21Z</dcterms:created>
  <dcterms:modified xsi:type="dcterms:W3CDTF">2020-03-16T01:56:07Z</dcterms:modified>
</cp:coreProperties>
</file>